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2"/>
  </p:sldMasterIdLst>
  <p:handoutMasterIdLst>
    <p:handoutMasterId r:id="rId14"/>
  </p:handoutMasterIdLst>
  <p:sldIdLst>
    <p:sldId id="257" r:id="rId3"/>
    <p:sldId id="266" r:id="rId4"/>
    <p:sldId id="265" r:id="rId5"/>
    <p:sldId id="267" r:id="rId6"/>
    <p:sldId id="258" r:id="rId7"/>
    <p:sldId id="259" r:id="rId8"/>
    <p:sldId id="260" r:id="rId9"/>
    <p:sldId id="261" r:id="rId10"/>
    <p:sldId id="262" r:id="rId11"/>
    <p:sldId id="268" r:id="rId12"/>
    <p:sldId id="264" r:id="rId13"/>
  </p:sldIdLst>
  <p:sldSz cx="9144000" cy="6858000" type="screen4x3"/>
  <p:notesSz cx="6858000" cy="9313863"/>
  <p:custDataLst>
    <p:custData r:id="rId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3BF64D-13B8-42EA-9A0E-509255BD1646}" type="datetimeFigureOut">
              <a:rPr lang="en-US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00D0221-646C-4025-871C-663F8E5EF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60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pPr>
              <a:defRPr/>
            </a:pPr>
            <a:fld id="{21AE28E9-917B-47D0-A2EE-AC850A38A46E}" type="datetimeFigureOut">
              <a:rPr lang="en-US" smtClean="0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404B6DB-6C54-4E6F-8373-070D2CDC35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D5FC79-063D-4F54-B29D-5D1615F05741}" type="datetimeFigureOut">
              <a:rPr lang="en-US" smtClean="0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59284-D327-4A9E-B84A-5EB8091FBC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9B1C0E-F50D-402F-9A58-C31D8B929ECC}" type="datetimeFigureOut">
              <a:rPr lang="en-US" smtClean="0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221F6-A399-4290-ADDA-F4A3E421D5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741C54-19EE-4352-991C-12B87516656F}" type="datetimeFigureOut">
              <a:rPr lang="en-US" smtClean="0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042324-FB37-406E-9388-EAED86339C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C26219-D833-450A-848F-7C42659DCA47}" type="datetimeFigureOut">
              <a:rPr lang="en-US" smtClean="0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596E2-BB31-4A3C-858C-7D310E12F2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F7B9AC-B381-46A9-90F4-70FF9BC55DC9}" type="datetimeFigureOut">
              <a:rPr lang="en-US" smtClean="0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C84D4-16E7-48FA-B4AE-25EB97787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9E073E-97D0-469D-B79E-B24FB3D033B4}" type="datetimeFigureOut">
              <a:rPr lang="en-US" smtClean="0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3F7FF2-88F4-4A94-81E2-609D14A7C6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470C1-8712-4451-8BD0-77816E7CB00C}" type="datetimeFigureOut">
              <a:rPr lang="en-US" smtClean="0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28FF3-7622-4791-B4CE-A5643EFE3B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12C160-6D88-45D2-884F-881C33A59498}" type="datetimeFigureOut">
              <a:rPr lang="en-US" smtClean="0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DA129-CFE2-48EF-8578-08884C906C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pPr>
              <a:defRPr/>
            </a:pPr>
            <a:fld id="{7D110357-44C1-423C-9BB8-DEFEFE0202CA}" type="datetimeFigureOut">
              <a:rPr lang="en-US" smtClean="0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pPr>
              <a:defRPr/>
            </a:pPr>
            <a:fld id="{4694226C-0F5D-4B24-9AE4-239A5AF6B6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pPr>
              <a:defRPr/>
            </a:pPr>
            <a:fld id="{65B1643A-EAD6-48B3-9B7B-DFCEE574C6D3}" type="datetimeFigureOut">
              <a:rPr lang="en-US" smtClean="0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pPr>
              <a:defRPr/>
            </a:pPr>
            <a:fld id="{09E57D15-3135-4882-8CA0-C2C6BC6BB8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fld id="{6853571C-5E30-4BDE-8A20-98DEB0ABAC94}" type="datetimeFigureOut">
              <a:rPr lang="en-US" smtClean="0"/>
              <a:pPr>
                <a:defRPr/>
              </a:pPr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>
              <a:defRPr/>
            </a:pPr>
            <a:fld id="{FDAD8192-F307-4A06-A619-9C7A139FC1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png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png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Solving Linear Systems by Graphing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435100" y="3581400"/>
            <a:ext cx="749935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dirty="0" smtClean="0"/>
              <a:t>Chapter </a:t>
            </a:r>
            <a:r>
              <a:rPr lang="en-US" sz="4400" dirty="0" smtClean="0"/>
              <a:t>7 </a:t>
            </a:r>
            <a:r>
              <a:rPr lang="en-US" sz="4400" dirty="0" smtClean="0"/>
              <a:t>Section </a:t>
            </a:r>
            <a:r>
              <a:rPr lang="en-US" sz="4400" dirty="0"/>
              <a:t>1</a:t>
            </a: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smtClean="0"/>
              <a:t> 401# 15-19, 21, 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2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Homework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Page 401 # 11-14, 20-26 even, 30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of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2 equations, find the point (x, y) that is a solution to </a:t>
            </a:r>
            <a:r>
              <a:rPr lang="en-US" dirty="0">
                <a:solidFill>
                  <a:srgbClr val="FF0000"/>
                </a:solidFill>
              </a:rPr>
              <a:t>BOTH</a:t>
            </a:r>
            <a:r>
              <a:rPr lang="en-US" dirty="0"/>
              <a:t> equations.</a:t>
            </a:r>
          </a:p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can be one solution, no solutions, or infinitely many </a:t>
            </a:r>
            <a:r>
              <a:rPr lang="en-US" dirty="0" smtClean="0"/>
              <a:t>solutions.</a:t>
            </a:r>
          </a:p>
          <a:p>
            <a:endParaRPr lang="en-US" dirty="0"/>
          </a:p>
          <a:p>
            <a:r>
              <a:rPr lang="en-US" dirty="0" smtClean="0"/>
              <a:t>There are three methods: graphing, substitution, and elimination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30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of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Is (3, 5) a solution of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What is the solution?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385319"/>
              </p:ext>
            </p:extLst>
          </p:nvPr>
        </p:nvGraphicFramePr>
        <p:xfrm>
          <a:off x="5029200" y="2286000"/>
          <a:ext cx="201033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3" imgW="876240" imgH="431640" progId="Equation.DSMT4">
                  <p:embed/>
                </p:oleObj>
              </mc:Choice>
              <mc:Fallback>
                <p:oleObj name="Equation" r:id="rId3" imgW="8762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29200" y="2286000"/>
                        <a:ext cx="2010335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197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360382"/>
            <a:ext cx="6965245" cy="935018"/>
          </a:xfrm>
        </p:spPr>
        <p:txBody>
          <a:bodyPr/>
          <a:lstStyle/>
          <a:p>
            <a:r>
              <a:rPr lang="en-US" dirty="0" smtClean="0"/>
              <a:t>Number of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1143000"/>
            <a:ext cx="64150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515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Solving Using Graphing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3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Steps:</a:t>
            </a:r>
          </a:p>
          <a:p>
            <a:pPr lvl="1" eaLnBrk="1" hangingPunct="1"/>
            <a:r>
              <a:rPr lang="en-US" dirty="0" smtClean="0"/>
              <a:t>1. Put both equations in slope-intercept form</a:t>
            </a:r>
          </a:p>
          <a:p>
            <a:pPr lvl="2"/>
            <a:r>
              <a:rPr lang="en-US" dirty="0" smtClean="0"/>
              <a:t>Solve for y.  </a:t>
            </a:r>
            <a:r>
              <a:rPr lang="en-US" dirty="0"/>
              <a:t>y</a:t>
            </a:r>
            <a:r>
              <a:rPr lang="en-US" dirty="0" smtClean="0"/>
              <a:t> = mx + b</a:t>
            </a:r>
          </a:p>
          <a:p>
            <a:pPr lvl="1" eaLnBrk="1" hangingPunct="1"/>
            <a:r>
              <a:rPr lang="en-US" dirty="0" smtClean="0"/>
              <a:t>2. Graph both equations on the same coordinate plane</a:t>
            </a:r>
          </a:p>
          <a:p>
            <a:pPr lvl="1" eaLnBrk="1" hangingPunct="1"/>
            <a:r>
              <a:rPr lang="en-US" dirty="0" smtClean="0"/>
              <a:t>3. Find the point where they intersect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Examples: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1.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27606"/>
              </p:ext>
            </p:extLst>
          </p:nvPr>
        </p:nvGraphicFramePr>
        <p:xfrm>
          <a:off x="2270126" y="1685925"/>
          <a:ext cx="1488208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799920" imgH="609480" progId="Equation.DSMT4">
                  <p:embed/>
                </p:oleObj>
              </mc:Choice>
              <mc:Fallback>
                <p:oleObj name="Equation" r:id="rId3" imgW="799920" imgH="609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6" y="1685925"/>
                        <a:ext cx="1488208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805781"/>
            <a:ext cx="3505200" cy="3442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137" y="1781832"/>
            <a:ext cx="3505200" cy="3442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Examples: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2.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745394"/>
              </p:ext>
            </p:extLst>
          </p:nvPr>
        </p:nvGraphicFramePr>
        <p:xfrm>
          <a:off x="2212975" y="1905000"/>
          <a:ext cx="20399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888840" imgH="431640" progId="Equation.DSMT4">
                  <p:embed/>
                </p:oleObj>
              </mc:Choice>
              <mc:Fallback>
                <p:oleObj name="Equation" r:id="rId3" imgW="88884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975" y="1905000"/>
                        <a:ext cx="20399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137" y="1781832"/>
            <a:ext cx="3505200" cy="3442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Examples: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905869"/>
              </p:ext>
            </p:extLst>
          </p:nvPr>
        </p:nvGraphicFramePr>
        <p:xfrm>
          <a:off x="2501900" y="1905000"/>
          <a:ext cx="15144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660240" imgH="431640" progId="Equation.DSMT4">
                  <p:embed/>
                </p:oleObj>
              </mc:Choice>
              <mc:Fallback>
                <p:oleObj name="Equation" r:id="rId3" imgW="66024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0" y="1905000"/>
                        <a:ext cx="151447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137" y="1781832"/>
            <a:ext cx="3505200" cy="3442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Examples: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4. 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372079"/>
              </p:ext>
            </p:extLst>
          </p:nvPr>
        </p:nvGraphicFramePr>
        <p:xfrm>
          <a:off x="2143125" y="1828800"/>
          <a:ext cx="19113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901440" imgH="431640" progId="Equation.DSMT4">
                  <p:embed/>
                </p:oleObj>
              </mc:Choice>
              <mc:Fallback>
                <p:oleObj name="Equation" r:id="rId3" imgW="90144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1828800"/>
                        <a:ext cx="19113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137" y="1781832"/>
            <a:ext cx="3505200" cy="3442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EA2A3F09-F491-4F54-A691-F2E1286B8F0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323</TotalTime>
  <Words>154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Pushpin</vt:lpstr>
      <vt:lpstr>Equation</vt:lpstr>
      <vt:lpstr>Solving Linear Systems by Graphing</vt:lpstr>
      <vt:lpstr>Systems of Equations</vt:lpstr>
      <vt:lpstr>Systems of Equations</vt:lpstr>
      <vt:lpstr>Number of solutions</vt:lpstr>
      <vt:lpstr>Solving Using Graphing</vt:lpstr>
      <vt:lpstr>Examples:</vt:lpstr>
      <vt:lpstr>Examples:</vt:lpstr>
      <vt:lpstr>Examples:</vt:lpstr>
      <vt:lpstr>Examples:</vt:lpstr>
      <vt:lpstr>CLASSWORK</vt:lpstr>
      <vt:lpstr>Homework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November 13th 2008!</dc:title>
  <dc:creator>CZ</dc:creator>
  <cp:lastModifiedBy>LAKE, JEFF</cp:lastModifiedBy>
  <cp:revision>24</cp:revision>
  <dcterms:created xsi:type="dcterms:W3CDTF">2008-11-12T22:09:54Z</dcterms:created>
  <dcterms:modified xsi:type="dcterms:W3CDTF">2012-10-17T17:46:05Z</dcterms:modified>
</cp:coreProperties>
</file>